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3B8727-F485-46A3-B27F-1DDF076A3BA7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9DD4E2B-5488-462E-9832-05AD2F094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85728"/>
            <a:ext cx="6172200" cy="578647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Поздравляем учеников нашего лицея, призёров регионального этапа всероссийской и заключительного этапа республиканской олимпиад школьников в Республике Татарстан в 2017/2018 учебном году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6329202"/>
            <a:ext cx="61722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58285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Поздравляем призёров регионального этапа всероссийской олимпиады школьников! 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143248"/>
            <a:ext cx="7467600" cy="333070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Валеева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Азата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(10б)- призёра по математике;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Леванова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Андрея (10в)- призёра по обществознанию!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92882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Поздравляем призёров заключительного этапа республиканской олимпиады школьников по математике!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500306"/>
            <a:ext cx="7467600" cy="3973646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Сираева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Тимура (4б);</a:t>
            </a:r>
          </a:p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Асрееву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Алишу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(4б);</a:t>
            </a:r>
          </a:p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Шайдуллину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Алину (4б);</a:t>
            </a:r>
          </a:p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Нуруллину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Карину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(4а);</a:t>
            </a:r>
          </a:p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Мухаметзянова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Амира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(5б)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МОЛОДЦЫ!!!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29710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Поздравляем призёра заключительного этапа республиканской олимпиады школьников по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геологии!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000372"/>
            <a:ext cx="7467600" cy="347358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Гарееву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Эльвину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МОЛОДЕЦ !!!!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84</TotalTime>
  <Words>101</Words>
  <Application>Microsoft Office PowerPoint</Application>
  <PresentationFormat>Экран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Эркер</vt:lpstr>
      <vt:lpstr>Поздравляем учеников нашего лицея, призёров регионального этапа всероссийской и заключительного этапа республиканской олимпиад школьников в Республике Татарстан в 2017/2018 учебном году</vt:lpstr>
      <vt:lpstr> Поздравляем призёров регионального этапа всероссийской олимпиады школьников! </vt:lpstr>
      <vt:lpstr>Поздравляем призёров заключительного этапа республиканской олимпиады школьников по математике! </vt:lpstr>
      <vt:lpstr>Поздравляем призёра заключительного этапа республиканской олимпиады школьников по геологии!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Поздравляем призёров регионального этапа всероссийской олимпиады школьников!</dc:title>
  <dc:creator>моноблок</dc:creator>
  <cp:lastModifiedBy>моноблок</cp:lastModifiedBy>
  <cp:revision>10</cp:revision>
  <dcterms:created xsi:type="dcterms:W3CDTF">2018-02-17T06:36:16Z</dcterms:created>
  <dcterms:modified xsi:type="dcterms:W3CDTF">2018-02-17T08:01:54Z</dcterms:modified>
</cp:coreProperties>
</file>